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63" r:id="rId3"/>
    <p:sldId id="264" r:id="rId4"/>
    <p:sldId id="293" r:id="rId5"/>
    <p:sldId id="304" r:id="rId6"/>
    <p:sldId id="301" r:id="rId7"/>
    <p:sldId id="310" r:id="rId8"/>
    <p:sldId id="268" r:id="rId9"/>
    <p:sldId id="269" r:id="rId10"/>
    <p:sldId id="267" r:id="rId11"/>
    <p:sldId id="270" r:id="rId12"/>
    <p:sldId id="271" r:id="rId13"/>
    <p:sldId id="285" r:id="rId14"/>
    <p:sldId id="272" r:id="rId15"/>
    <p:sldId id="280" r:id="rId16"/>
    <p:sldId id="295" r:id="rId17"/>
    <p:sldId id="296" r:id="rId18"/>
    <p:sldId id="294" r:id="rId19"/>
    <p:sldId id="297" r:id="rId20"/>
    <p:sldId id="298" r:id="rId21"/>
    <p:sldId id="299" r:id="rId22"/>
    <p:sldId id="300" r:id="rId23"/>
    <p:sldId id="311" r:id="rId24"/>
    <p:sldId id="312" r:id="rId25"/>
    <p:sldId id="313" r:id="rId26"/>
    <p:sldId id="314" r:id="rId27"/>
    <p:sldId id="315" r:id="rId28"/>
    <p:sldId id="316" r:id="rId29"/>
    <p:sldId id="281" r:id="rId30"/>
    <p:sldId id="307" r:id="rId31"/>
    <p:sldId id="308" r:id="rId32"/>
    <p:sldId id="282" r:id="rId33"/>
    <p:sldId id="283" r:id="rId34"/>
    <p:sldId id="284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86" autoAdjust="0"/>
  </p:normalViewPr>
  <p:slideViewPr>
    <p:cSldViewPr snapToGrid="0" showGuides="1">
      <p:cViewPr varScale="1">
        <p:scale>
          <a:sx n="99" d="100"/>
          <a:sy n="99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99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35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18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5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69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1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34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414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4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3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7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153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74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1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26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27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37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 위에 부분 중복예약으로 바꿔주셈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0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1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01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950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5646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51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9451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597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0726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8774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7871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7201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335137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8250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0243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878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3093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8857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3060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57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2291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3904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02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6</Words>
  <Application>Microsoft Office PowerPoint</Application>
  <PresentationFormat>와이드스크린</PresentationFormat>
  <Paragraphs>1</Paragraphs>
  <Slides>34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( 목차는 디자인 안해도 됌, PPT에 안넣을 예정 그냥 참고용 )</dc:title>
  <dc:creator>A Song</dc:creator>
  <cp:lastModifiedBy>Luminon Canoness</cp:lastModifiedBy>
  <cp:revision>40</cp:revision>
  <dcterms:modified xsi:type="dcterms:W3CDTF">2016-10-14T16:00:48Z</dcterms:modified>
</cp:coreProperties>
</file>